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svg" ContentType="image/svg"/>
  <Default Extension="emf" ContentType="image/x-emf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3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5"/>
  </p:sldMasterIdLst>
  <p:notesMasterIdLst>
    <p:notesMasterId r:id="rId6"/>
  </p:notesMasterIdLst>
  <p:handoutMasterIdLst>
    <p:handoutMasterId r:id="rId7"/>
  </p:handoutMasterIdLst>
  <p:sldIdLst>
    <p:sldId id="259" r:id="rId8"/>
    <p:sldId id="261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Victoria Elsey" initials="VE" lastIdx="0" clrIdx="5"/>
  <p:cmAuthor id="7" name="Rachel Williams" initials="RW" lastIdx="0" clrIdx="6"/>
  <p:cmAuthor id="8" name="Nina Makojnik" initials="NM" lastIdx="0" clrIdx="7"/>
</p:cm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01" autoAdjust="0"/>
    <p:restoredTop sz="96005" autoAdjust="0"/>
  </p:normalViewPr>
  <p:slideViewPr>
    <p:cSldViewPr snapToGrid="0" showGuides="1">
      <p:cViewPr varScale="1">
        <p:scale>
          <a:sx n="111" d="100"/>
          <a:sy n="111" d="100"/>
        </p:scale>
        <p:origin x="324" y="96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microsoft.com/office/2016/11/relationships/changesInfo" Target="changesInfos/changesInfo1.xml" /><Relationship Id="rId15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commentAuthors" Target="commentAuthors.xml" /><Relationship Id="rId5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7" Type="http://schemas.openxmlformats.org/officeDocument/2006/relationships/handoutMaster" Target="handoutMasters/handoutMaster1.xml" /><Relationship Id="rId8" Type="http://schemas.openxmlformats.org/officeDocument/2006/relationships/slide" Target="slides/slide1.xml" /><Relationship Id="rId9" Type="http://schemas.openxmlformats.org/officeDocument/2006/relationships/slide" Target="slides/slide2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 Putt" userId="807d6ebec992dd0f" providerId="LiveId" clId="{C9964E43-1FBD-4A18-A236-BE89B86AC906}"/>
    <pc:docChg chg="custSel modSld">
      <pc:chgData name="Jack Putt" userId="807d6ebec992dd0f" providerId="LiveId" clId="{C9964E43-1FBD-4A18-A236-BE89B86AC906}" dt="2024-05-14T15:28:18.820" v="6" actId="478"/>
      <pc:docMkLst>
        <pc:docMk/>
      </pc:docMkLst>
      <pc:sldChg chg="delSp mod">
        <pc:chgData name="Jack Putt" userId="807d6ebec992dd0f" providerId="LiveId" clId="{C9964E43-1FBD-4A18-A236-BE89B86AC906}" dt="2024-05-14T15:28:18.820" v="6" actId="478"/>
        <pc:sldMkLst>
          <pc:docMk/>
          <pc:sldMk cId="21675367" sldId="261"/>
        </pc:sldMkLst>
        <pc:spChg chg="del">
          <ac:chgData name="Jack Putt" userId="807d6ebec992dd0f" providerId="LiveId" clId="{C9964E43-1FBD-4A18-A236-BE89B86AC906}" dt="2024-05-14T15:28:18.820" v="6" actId="478"/>
          <ac:spMkLst>
            <pc:docMk/>
            <pc:sldMk cId="21675367" sldId="261"/>
            <ac:spMk id="30" creationId="{F6FCF8FA-A570-49D5-B174-2D52695ECD24}"/>
          </ac:spMkLst>
        </pc:spChg>
        <pc:spChg chg="del">
          <ac:chgData name="Jack Putt" userId="807d6ebec992dd0f" providerId="LiveId" clId="{C9964E43-1FBD-4A18-A236-BE89B86AC906}" dt="2024-05-14T15:28:17.893" v="5" actId="478"/>
          <ac:spMkLst>
            <pc:docMk/>
            <pc:sldMk cId="21675367" sldId="261"/>
            <ac:spMk id="33" creationId="{3DD73B88-8754-4BD2-8C72-D6AF4B380909}"/>
          </ac:spMkLst>
        </pc:spChg>
        <pc:spChg chg="del">
          <ac:chgData name="Jack Putt" userId="807d6ebec992dd0f" providerId="LiveId" clId="{C9964E43-1FBD-4A18-A236-BE89B86AC906}" dt="2024-05-14T15:28:16.988" v="4" actId="478"/>
          <ac:spMkLst>
            <pc:docMk/>
            <pc:sldMk cId="21675367" sldId="261"/>
            <ac:spMk id="36" creationId="{B791CF84-E7DC-4F48-9147-B3BFD59DC343}"/>
          </ac:spMkLst>
        </pc:spChg>
        <pc:spChg chg="del">
          <ac:chgData name="Jack Putt" userId="807d6ebec992dd0f" providerId="LiveId" clId="{C9964E43-1FBD-4A18-A236-BE89B86AC906}" dt="2024-05-14T15:28:16.123" v="3" actId="478"/>
          <ac:spMkLst>
            <pc:docMk/>
            <pc:sldMk cId="21675367" sldId="261"/>
            <ac:spMk id="39" creationId="{9AC8BB08-1DF0-4AF4-9FD7-B2BD0FAB99CC}"/>
          </ac:spMkLst>
        </pc:spChg>
        <pc:spChg chg="del">
          <ac:chgData name="Jack Putt" userId="807d6ebec992dd0f" providerId="LiveId" clId="{C9964E43-1FBD-4A18-A236-BE89B86AC906}" dt="2024-05-14T15:28:15.194" v="2" actId="478"/>
          <ac:spMkLst>
            <pc:docMk/>
            <pc:sldMk cId="21675367" sldId="261"/>
            <ac:spMk id="42" creationId="{4AAAB599-675A-4770-A334-F88A3123A13C}"/>
          </ac:spMkLst>
        </pc:spChg>
        <pc:spChg chg="del">
          <ac:chgData name="Jack Putt" userId="807d6ebec992dd0f" providerId="LiveId" clId="{C9964E43-1FBD-4A18-A236-BE89B86AC906}" dt="2024-05-14T15:28:14.148" v="1" actId="478"/>
          <ac:spMkLst>
            <pc:docMk/>
            <pc:sldMk cId="21675367" sldId="261"/>
            <ac:spMk id="49" creationId="{5479DF8F-0560-4C70-9EA2-353442947E89}"/>
          </ac:spMkLst>
        </pc:spChg>
        <pc:spChg chg="del">
          <ac:chgData name="Jack Putt" userId="807d6ebec992dd0f" providerId="LiveId" clId="{C9964E43-1FBD-4A18-A236-BE89B86AC906}" dt="2024-05-14T15:28:12.377" v="0" actId="478"/>
          <ac:spMkLst>
            <pc:docMk/>
            <pc:sldMk cId="21675367" sldId="261"/>
            <ac:spMk id="52" creationId="{6E46A8B9-D32D-49DC-A7E5-A1730CAE82F2}"/>
          </ac:spMkLst>
        </pc:spChg>
      </pc:sldChg>
    </pc:docChg>
  </pc:docChgLst>
</pc:chgInfo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_rels/chart10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0.xlsx" /></Relationships>
</file>

<file path=ppt/charts/_rels/chart1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1.xlsx" /></Relationships>
</file>

<file path=ppt/charts/_rels/chart1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2.xlsx" /></Relationships>
</file>

<file path=ppt/charts/_rels/chart1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3.xlsx" /></Relationships>
</file>

<file path=ppt/charts/_rels/chart1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4.xlsx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/Relationships>
</file>

<file path=ppt/charts/_rels/chart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 /></Relationships>
</file>

<file path=ppt/charts/_rels/chart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5.xlsx" /></Relationships>
</file>

<file path=ppt/charts/_rels/chart6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6.xlsx" /></Relationships>
</file>

<file path=ppt/charts/_rels/chart7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7.xlsx" /></Relationships>
</file>

<file path=ppt/charts/_rels/chart8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8.xlsx" /></Relationships>
</file>

<file path=ppt/charts/_rels/chart9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9.xlsx" 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0.56</c:v>
                </c:pt>
                <c:pt idx="1">
                  <c:v>0.33</c:v>
                </c:pt>
                <c:pt idx="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0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</a:t>
                    </a:r>
                    <a:r>
                      <a:rPr lang="en-US" baseline="0"/>
                      <a:t> </a:t>
                    </a:r>
                    <a:fld id="{88C92493-12F6-417B-AC0D-F31860002409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7FF54A4F-FE74-47C1-9CDA-F9D5F252416F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0.71</c:v>
                </c:pt>
                <c:pt idx="1">
                  <c:v>0.22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0.74</c:v>
                </c:pt>
                <c:pt idx="1">
                  <c:v>0.22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0.78</c:v>
                </c:pt>
                <c:pt idx="1">
                  <c:v>0.18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</c:v>
                </c:pt>
                <c:pt idx="1">
                  <c:v>0.24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0.58</c:v>
                </c:pt>
                <c:pt idx="1">
                  <c:v>0.36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0.43</c:v>
                </c:pt>
                <c:pt idx="1">
                  <c:v>0.44</c:v>
                </c:pt>
                <c:pt idx="2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easy
</a:t>
                    </a:r>
                    <a:fld id="{FF6D2FFB-576D-4634-9B91-EA3F4B8749CB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easy
</a:t>
                    </a:r>
                    <a:fld id="{77E707CB-D8AC-4639-86B1-0FE8BF6F9D92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0.37</c:v>
                </c:pt>
                <c:pt idx="1">
                  <c:v>0.32</c:v>
                </c:pt>
                <c:pt idx="2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helpful
</a:t>
                    </a:r>
                    <a:fld id="{783B011B-1A8E-4E69-8A7C-B91ED874EB40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58494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helpful
</a:t>
                    </a:r>
                    <a:fld id="{CC2BA9E5-8B87-42E8-B29B-557CC95FE11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0.65</c:v>
                </c:pt>
                <c:pt idx="1">
                  <c:v>0.34</c:v>
                </c:pt>
                <c:pt idx="2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0.95</c:v>
                </c:pt>
                <c:pt idx="1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6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0.92</c:v>
                </c:pt>
                <c:pt idx="1">
                  <c:v>0.92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7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0.58</c:v>
                </c:pt>
                <c:pt idx="1">
                  <c:v>0.36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8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definitely
</a:t>
                    </a:r>
                    <a:fld id="{16EF9946-D17F-4D05-A727-C17EE4165483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to some extent
</a:t>
                    </a:r>
                    <a:fld id="{CAE45411-F344-45DF-AC5B-022B19562FD8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0.81</c:v>
                </c:pt>
                <c:pt idx="1">
                  <c:v>0.16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9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 </a:t>
                    </a:r>
                    <a:fld id="{477ED6F0-4FFA-4C20-ACF3-97C26A8034D8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552E5337-A87D-45BF-A94B-256EF77956B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0.73</c:v>
                </c:pt>
                <c:pt idx="1">
                  <c:v>0.19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svg" /><Relationship Id="rId3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emf" /><Relationship Id="rId3" Type="http://schemas.openxmlformats.org/officeDocument/2006/relationships/image" Target="../media/image4.jpeg" /><Relationship Id="rId4" Type="http://schemas.openxmlformats.org/officeDocument/2006/relationships/image" Target="../media/image5.png" /><Relationship Id="rId5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chart" Target="../charts/chart7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gp-patient.co.uk/PatientExperiences?practicecode=H81040" TargetMode="External" /><Relationship Id="rId4" Type="http://schemas.openxmlformats.org/officeDocument/2006/relationships/chart" Target="../charts/chart1.xml" /><Relationship Id="rId5" Type="http://schemas.openxmlformats.org/officeDocument/2006/relationships/chart" Target="../charts/chart2.xml" /><Relationship Id="rId6" Type="http://schemas.openxmlformats.org/officeDocument/2006/relationships/chart" Target="../charts/chart3.xml" /><Relationship Id="rId7" Type="http://schemas.openxmlformats.org/officeDocument/2006/relationships/chart" Target="../charts/chart4.xml" /><Relationship Id="rId8" Type="http://schemas.openxmlformats.org/officeDocument/2006/relationships/chart" Target="../charts/chart5.xml" /><Relationship Id="rId9" Type="http://schemas.openxmlformats.org/officeDocument/2006/relationships/chart" Target="../charts/chart6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chart" Target="../charts/chart14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gp-patient.co.uk/PatientExperiences?practicecode=H81040" TargetMode="External" /><Relationship Id="rId4" Type="http://schemas.openxmlformats.org/officeDocument/2006/relationships/chart" Target="../charts/chart8.xml" /><Relationship Id="rId5" Type="http://schemas.openxmlformats.org/officeDocument/2006/relationships/chart" Target="../charts/chart9.xml" /><Relationship Id="rId6" Type="http://schemas.openxmlformats.org/officeDocument/2006/relationships/chart" Target="../charts/chart10.xml" /><Relationship Id="rId7" Type="http://schemas.openxmlformats.org/officeDocument/2006/relationships/chart" Target="../charts/chart11.xml" /><Relationship Id="rId8" Type="http://schemas.openxmlformats.org/officeDocument/2006/relationships/chart" Target="../charts/chart12.xml" /><Relationship Id="rId9" Type="http://schemas.openxmlformats.org/officeDocument/2006/relationships/chart" Target="../charts/chart13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contact this GP practice using their website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Helpfulness of reception and administrative team at this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after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within t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wo days of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contacting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GP practice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on the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Station Road Surgery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The Surgery, Station Road, Frimley, Camberley GU16 7HG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41%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310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127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H81040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https://gp-patient.co.uk/PatientExperiences?practicecode=H81040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63%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46%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2661943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45%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6398442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062952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972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57348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21952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60057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195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18437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Station Road Surgery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99%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95%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92%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69%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87%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89%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94%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had all the information they needed about the patient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Station Road Surgery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The Surgery, Station Road, Frimley, Camberley GU16 7HG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H81040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41%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127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310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2" y="690997"/>
            <a:ext cx="3314546" cy="291264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at last appointment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https://gp-patient.co.uk/PatientExperiences?practicecode=H81040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793699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77734"/>
              </p:ext>
            </p:extLst>
          </p:nvPr>
        </p:nvGraphicFramePr>
        <p:xfrm>
          <a:off x="3279337" y="2716966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450489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45389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1736672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82141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Station Road Surgery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92%</a:t>
            </a:r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97%</a:t>
            </a:r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92%</a:t>
            </a:r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96%</a:t>
            </a:r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96%</a:t>
            </a:r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94%</a:t>
            </a:r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94%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22.03.14"/>
  <p:tag name="AS_TITLE" val="Aspose.Slides for .NET 4.0 Client Profile"/>
  <p:tag name="AS_VERSION" val="22.3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20" ma:contentTypeDescription="Create a new document." ma:contentTypeScope="" ma:versionID="74fb7e07138cb6642e4964aa2b9c0087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xmlns:ns4="cccaf3ac-2de9-44d4-aa31-54302fceb5f7" targetNamespace="http://schemas.microsoft.com/office/2006/metadata/properties" ma:root="true" ma:fieldsID="be0f3d0247cdc5f5e7e4f20eb17769cc" ns1:_="" ns2:_="" ns3:_="" ns4:_="">
    <xsd:import namespace="http://schemas.microsoft.com/sharepoint/v3"/>
    <xsd:import namespace="8fb53b4f-1204-4cd9-8a55-a9d7af4fbf3e"/>
    <xsd:import namespace="9d2b163f-2795-4980-a00f-d619f53f7de8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dd72fbd-e727-49a0-b69d-9c12a1d60425}" ma:internalName="TaxCatchAll" ma:showField="CatchAllData" ma:web="9d2b163f-2795-4980-a00f-d619f53f7d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8fb53b4f-1204-4cd9-8a55-a9d7af4fbf3e">
      <Terms xmlns="http://schemas.microsoft.com/office/infopath/2007/PartnerControls"/>
    </lcf76f155ced4ddcb4097134ff3c332f>
    <TaxCatchAll xmlns="cccaf3ac-2de9-44d4-aa31-54302fceb5f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2539F9-5A59-46A3-8551-7CE186C19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  <ds:schemaRef ds:uri="cccaf3ac-2de9-44d4-aa31-54302fceb5f7"/>
  </ds:schemaRefs>
</ds:datastoreItem>
</file>

<file path=customXml/itemProps3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Widescreen</PresentationFormat>
  <Paragraphs>47</Paragraphs>
  <Slides>2</Slides>
  <Notes>2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9">
      <vt:lpstr>Arial</vt:lpstr>
      <vt:lpstr>Calibri Light</vt:lpstr>
      <vt:lpstr>Calibri</vt:lpstr>
      <vt:lpstr>Times New Roman</vt:lpstr>
      <vt:lpstr>HelveticaNeueLT Std Lt Cn</vt:lpstr>
      <vt:lpstr>Segoe UI</vt:lpstr>
      <vt:lpstr>Office Theme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22.0300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Garry Levett</dc:creator>
  <cp:lastModifiedBy>Jack Putt</cp:lastModifiedBy>
  <cp:revision>233</cp:revision>
  <dcterms:created xsi:type="dcterms:W3CDTF">2022-02-15T10:00:54Z</dcterms:created>
  <dcterms:modified xsi:type="dcterms:W3CDTF">2024-07-11T09:29:07Z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ontentTypeId">
    <vt:lpwstr>0x0101005FAB909D2035A345A9E4149139BE13AC</vt:lpwstr>
  </property>
  <property fmtid="{D5CDD505-2E9C-101B-9397-08002B2CF9AE}" pid="3" name="MediaServiceImageTags">
    <vt:lpwstr/>
  </property>
</Properties>
</file>