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svg" ContentType="image/svg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9" r:id="rId8"/>
    <p:sldId id="26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  <p:cmAuthor id="7" name="Rachel Williams" initials="RW" lastIdx="0" clrIdx="6"/>
  <p:cmAuthor id="8" name="Nina Makojnik" initials="NM" lastIdx="0" clrIdx="7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1" d="100"/>
          <a:sy n="111" d="100"/>
        </p:scale>
        <p:origin x="324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microsoft.com/office/2016/11/relationships/changesInfo" Target="changesInfos/changesInfo1.xml" /><Relationship Id="rId1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</c:v>
                </c:pt>
                <c:pt idx="1">
                  <c:v>0.33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0.71</c:v>
                </c:pt>
                <c:pt idx="1">
                  <c:v>0.22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0.74</c:v>
                </c:pt>
                <c:pt idx="1">
                  <c:v>0.22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0.78</c:v>
                </c:pt>
                <c:pt idx="1">
                  <c:v>0.18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0.24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0.58</c:v>
                </c:pt>
                <c:pt idx="1">
                  <c:v>0.36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0.44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0.37</c:v>
                </c:pt>
                <c:pt idx="1">
                  <c:v>0.32</c:v>
                </c:pt>
                <c:pt idx="2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8494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0.65</c:v>
                </c:pt>
                <c:pt idx="1">
                  <c:v>0.34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0.95</c:v>
                </c:pt>
                <c:pt idx="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0.92</c:v>
                </c:pt>
                <c:pt idx="1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0.58</c:v>
                </c:pt>
                <c:pt idx="1">
                  <c:v>0.36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0.81</c:v>
                </c:pt>
                <c:pt idx="1">
                  <c:v>0.16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0.73</c:v>
                </c:pt>
                <c:pt idx="1">
                  <c:v>0.19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sv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emf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gp-patient.co.uk/PatientExperiences?practicecode=H81040" TargetMode="External" 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chart" Target="../charts/chart4.xml" /><Relationship Id="rId8" Type="http://schemas.openxmlformats.org/officeDocument/2006/relationships/chart" Target="../charts/chart5.xml" /><Relationship Id="rId9" Type="http://schemas.openxmlformats.org/officeDocument/2006/relationships/chart" Target="../charts/chart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14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gp-patient.co.uk/PatientExperiences?practicecode=H81040" TargetMode="External" /><Relationship Id="rId4" Type="http://schemas.openxmlformats.org/officeDocument/2006/relationships/chart" Target="../charts/chart8.xml" /><Relationship Id="rId5" Type="http://schemas.openxmlformats.org/officeDocument/2006/relationships/chart" Target="../charts/chart9.xml" /><Relationship Id="rId6" Type="http://schemas.openxmlformats.org/officeDocument/2006/relationships/chart" Target="../charts/chart10.xml" /><Relationship Id="rId7" Type="http://schemas.openxmlformats.org/officeDocument/2006/relationships/chart" Target="../charts/chart11.xml" /><Relationship Id="rId8" Type="http://schemas.openxmlformats.org/officeDocument/2006/relationships/chart" Target="../charts/chart12.xml" /><Relationship Id="rId9" Type="http://schemas.openxmlformats.org/officeDocument/2006/relationships/chart" Target="../charts/char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Station Road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Surgery, Station Road, Frimley, Camberley GU16 7HG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41%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310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127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H81040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https://gp-patient.co.uk/PatientExperiences?practicecode=H81040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Station Road Surgery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99%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69%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Station Road Surgery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Surgery, Station Road, Frimley, Camberley GU16 7HG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H81040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41%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127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310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https://gp-patient.co.uk/PatientExperiences?practicecode=H81040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Station Road Surgery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96%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96%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47</Paragraphs>
  <Slides>2</Slides>
  <Notes>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 Light</vt:lpstr>
      <vt:lpstr>Calibri</vt:lpstr>
      <vt:lpstr>Times New Roman</vt:lpstr>
      <vt:lpstr>HelveticaNeueLT Std Lt Cn</vt:lpstr>
      <vt:lpstr>Segoe UI</vt:lpstr>
      <vt:lpstr>Office Theme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Garry Levett</dc:creator>
  <cp:lastModifiedBy>Jack Putt</cp:lastModifiedBy>
  <cp:revision>233</cp:revision>
  <dcterms:created xsi:type="dcterms:W3CDTF">2022-02-15T10:00:54Z</dcterms:created>
  <dcterms:modified xsi:type="dcterms:W3CDTF">2024-07-11T09:29:07Z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